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 b="def" i="def"/>
      <a:tcStyle>
        <a:tcBdr/>
        <a:fill>
          <a:solidFill>
            <a:srgbClr val="E6F3F4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 b="def" i="def"/>
      <a:tcStyle>
        <a:tcBdr/>
        <a:fill>
          <a:solidFill>
            <a:srgbClr val="FAF0E7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E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508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254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xfrm>
            <a:off x="6305296" y="9017051"/>
            <a:ext cx="406909" cy="380899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oofdtekst - niveau één…"/>
          <p:cNvSpPr txBox="1"/>
          <p:nvPr>
            <p:ph type="body" sz="quarter" idx="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  <a:lvl2pPr marL="12812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2pPr>
            <a:lvl3pPr marL="19035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3pPr>
            <a:lvl4pPr marL="25258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4pPr>
            <a:lvl5pPr marL="31481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&quot;Typ hier een citaat.&quot;"/>
          <p:cNvSpPr txBox="1"/>
          <p:nvPr>
            <p:ph type="body" sz="quarter" idx="13"/>
          </p:nvPr>
        </p:nvSpPr>
        <p:spPr>
          <a:xfrm>
            <a:off x="1270000" y="4241798"/>
            <a:ext cx="10464800" cy="73660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pP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1181100" y="3380452"/>
            <a:ext cx="5461000" cy="5308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692900" y="5082252"/>
            <a:ext cx="5334000" cy="3898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699118" y="751551"/>
            <a:ext cx="5334002" cy="38989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www.nu.nl/muziek/5984586/rapper-boef-tekent-contract-bij-platenmaatschappij-sony-music.html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uziekles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Muziekles 1</a:t>
            </a:r>
          </a:p>
        </p:txBody>
      </p:sp>
      <p:sp>
        <p:nvSpPr>
          <p:cNvPr id="134" name="Nieuws, keyboard, za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Nieuws, keyboard, zang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ove Yourself"/>
          <p:cNvSpPr txBox="1"/>
          <p:nvPr>
            <p:ph type="title"/>
          </p:nvPr>
        </p:nvSpPr>
        <p:spPr>
          <a:xfrm>
            <a:off x="-1651000" y="67056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Het is een Nacht</a:t>
            </a:r>
          </a:p>
        </p:txBody>
      </p:sp>
      <p:sp>
        <p:nvSpPr>
          <p:cNvPr id="166" name="https://youtu.be/8ukRD4aUBBY"/>
          <p:cNvSpPr txBox="1"/>
          <p:nvPr/>
        </p:nvSpPr>
        <p:spPr>
          <a:xfrm>
            <a:off x="821880" y="8287156"/>
            <a:ext cx="10014840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https://www.youtube.com/watch?v=NLkrWtNVRGw</a:t>
            </a:r>
          </a:p>
        </p:txBody>
      </p:sp>
      <p:pic>
        <p:nvPicPr>
          <p:cNvPr id="167" name="web-1407zatcullunchmeeuwiswebjpg.jpg" descr="web-1407zatcullunchmeeuwisweb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258" y="659695"/>
            <a:ext cx="10928284" cy="6556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–Ad Wolfs, Horeca St Jans Lyceu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–Ad Wolfs, Horeca St Jans Lyceum</a:t>
            </a:r>
          </a:p>
        </p:txBody>
      </p:sp>
      <p:sp>
        <p:nvSpPr>
          <p:cNvPr id="170" name="Schuif je stoel aan en laat alles opgeruimd achter!"/>
          <p:cNvSpPr txBox="1"/>
          <p:nvPr>
            <p:ph type="body" idx="13"/>
          </p:nvPr>
        </p:nvSpPr>
        <p:spPr>
          <a:xfrm>
            <a:off x="1270000" y="3850782"/>
            <a:ext cx="10464800" cy="15186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Schuif je stoel aan en laat alles opgeruimd achter!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61150" y="5050502"/>
            <a:ext cx="5397500" cy="3960021"/>
          </a:xfrm>
          <a:prstGeom prst="rect">
            <a:avLst/>
          </a:prstGeom>
        </p:spPr>
      </p:pic>
      <p:pic>
        <p:nvPicPr>
          <p:cNvPr id="137" name="Afbeelding" descr="Afbeeldi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67368" y="719801"/>
            <a:ext cx="5397502" cy="3960021"/>
          </a:xfrm>
          <a:prstGeom prst="rect">
            <a:avLst/>
          </a:prstGeom>
        </p:spPr>
      </p:pic>
      <p:pic>
        <p:nvPicPr>
          <p:cNvPr id="138" name="Afbeelding" descr="Afbeeldin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33450" y="730250"/>
            <a:ext cx="5397500" cy="8293100"/>
          </a:xfrm>
          <a:prstGeom prst="rect">
            <a:avLst/>
          </a:prstGeom>
        </p:spPr>
      </p:pic>
      <p:sp>
        <p:nvSpPr>
          <p:cNvPr id="139" name="Het nieuws van vandaag"/>
          <p:cNvSpPr txBox="1"/>
          <p:nvPr/>
        </p:nvSpPr>
        <p:spPr>
          <a:xfrm>
            <a:off x="2442399" y="6742555"/>
            <a:ext cx="8120000" cy="106908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 u="sng">
                <a:solidFill>
                  <a:srgbClr val="0000FF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EEEEEE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Het nieuws van vandaag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hermafbeelding 2018-09-04 om 09.09.03.png" descr="Schermafbeelding 2018-09-04 om 09.09.03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751" t="0" r="27751" b="0"/>
          <a:stretch>
            <a:fillRect/>
          </a:stretch>
        </p:blipFill>
        <p:spPr>
          <a:xfrm>
            <a:off x="6775450" y="744849"/>
            <a:ext cx="5397500" cy="8263902"/>
          </a:xfrm>
          <a:prstGeom prst="rect">
            <a:avLst/>
          </a:prstGeom>
        </p:spPr>
      </p:pic>
      <p:sp>
        <p:nvSpPr>
          <p:cNvPr id="142" name="Aretha Franklin…"/>
          <p:cNvSpPr txBox="1"/>
          <p:nvPr>
            <p:ph type="title"/>
          </p:nvPr>
        </p:nvSpPr>
        <p:spPr>
          <a:xfrm>
            <a:off x="748358" y="2388641"/>
            <a:ext cx="5588001" cy="173632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Rapper Boef</a:t>
            </a:r>
          </a:p>
        </p:txBody>
      </p:sp>
      <p:sp>
        <p:nvSpPr>
          <p:cNvPr id="143" name="https://youtu.be/XHsnZT7Z2yQ?t=46"/>
          <p:cNvSpPr txBox="1"/>
          <p:nvPr>
            <p:ph type="body" sz="quarter" idx="1"/>
          </p:nvPr>
        </p:nvSpPr>
        <p:spPr>
          <a:xfrm>
            <a:off x="748357" y="6553200"/>
            <a:ext cx="5588003" cy="36195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https://youtu.be/fK6wf8dRSrc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46" name="Ke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Keyboard</a:t>
            </a:r>
          </a:p>
        </p:txBody>
      </p:sp>
      <p:sp>
        <p:nvSpPr>
          <p:cNvPr id="147" name="Hoe ziet de keyboard les eruit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Hoe ziet de keyboard les eruit?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Keyboard less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Keyboard lessen</a:t>
            </a:r>
          </a:p>
        </p:txBody>
      </p:sp>
      <p:sp>
        <p:nvSpPr>
          <p:cNvPr id="150" name="Eerst krijg je uitleg van de opdrac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Eerst krijg je uitleg van de opdracht</a:t>
            </a:r>
          </a:p>
          <a:p>
            <a:pPr>
              <a:buBlip>
                <a:blip r:embed="rId2"/>
              </a:buBlip>
            </a:pPr>
            <a:r>
              <a:t>Je neemt altijd je oortjes mee naar het keyboard</a:t>
            </a:r>
          </a:p>
          <a:p>
            <a:pPr>
              <a:buBlip>
                <a:blip r:embed="rId2"/>
              </a:buBlip>
            </a:pPr>
            <a:r>
              <a:t>Je werkt in tweetallen</a:t>
            </a:r>
          </a:p>
          <a:p>
            <a:pPr>
              <a:buBlip>
                <a:blip r:embed="rId2"/>
              </a:buBlip>
            </a:pPr>
            <a:r>
              <a:t>Ga zorgvuldig met het instrument 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2"/>
          </a:xfrm>
          <a:prstGeom prst="rect">
            <a:avLst/>
          </a:prstGeom>
        </p:spPr>
      </p:pic>
      <p:sp>
        <p:nvSpPr>
          <p:cNvPr id="153" name="De Opdracht: 20 minu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De Opdracht: 30 minuten</a:t>
            </a:r>
          </a:p>
        </p:txBody>
      </p:sp>
      <p:sp>
        <p:nvSpPr>
          <p:cNvPr id="154" name="Je vindt op het blad 2 liedjes. Welke liedjes zijn het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Je vindt op het blad 2 liedjes. Eerst ga je oefenen</a:t>
            </a:r>
          </a:p>
          <a:p>
            <a:pPr>
              <a:buBlip>
                <a:blip r:embed="rId3"/>
              </a:buBlip>
            </a:pPr>
            <a:r>
              <a:t>Probeer er achter te komen welke liedjes er op blad 2 staan door het te spelen</a:t>
            </a:r>
          </a:p>
          <a:p>
            <a:pPr>
              <a:buBlip>
                <a:blip r:embed="rId3"/>
              </a:buBlip>
            </a:pPr>
            <a:r>
              <a:t>De namen van tonen staan op het blad en op het groene keyboard blaadje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ww.vanlentmusic.nl/brugk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pc="-138" sz="4416" u="sng"/>
            </a:lvl1pPr>
          </a:lstStyle>
          <a:p>
            <a:pPr/>
            <a:r>
              <a:t>https://maken.wikiwijs.nl/133612/Muziek_les_Brugklas_2019_2020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59" name="Z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Zang</a:t>
            </a:r>
          </a:p>
        </p:txBody>
      </p:sp>
      <p:sp>
        <p:nvSpPr>
          <p:cNvPr id="160" name="“Love Yourself”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“Het is een nacht”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Zang 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Zang les</a:t>
            </a:r>
          </a:p>
        </p:txBody>
      </p:sp>
      <p:sp>
        <p:nvSpPr>
          <p:cNvPr id="163" name="Let op je houding; recht op staan, armen langs je licha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Let op je houding; recht op staan, armen langs je lichaam</a:t>
            </a:r>
          </a:p>
          <a:p>
            <a:pPr>
              <a:buBlip>
                <a:blip r:embed="rId2"/>
              </a:buBlip>
            </a:pPr>
            <a:r>
              <a:t>duidelijk articuleren zorgt voor een betere techniek</a:t>
            </a:r>
          </a:p>
          <a:p>
            <a:pPr>
              <a:buBlip>
                <a:blip r:embed="rId2"/>
              </a:buBlip>
            </a:pPr>
            <a:r>
              <a:t>Als je de tekst van blad leest, houd je kin omhoog</a:t>
            </a:r>
          </a:p>
          <a:p>
            <a:pPr>
              <a:buBlip>
                <a:blip r:embed="rId2"/>
              </a:buBlip>
            </a:pPr>
            <a:r>
              <a:t>Zing niet te hard of te zacht, zo bespaar je je 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